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7" r:id="rId3"/>
    <p:sldId id="264" r:id="rId4"/>
    <p:sldId id="268" r:id="rId5"/>
    <p:sldId id="259" r:id="rId6"/>
    <p:sldId id="258" r:id="rId7"/>
    <p:sldId id="256" r:id="rId8"/>
    <p:sldId id="257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748"/>
  </p:normalViewPr>
  <p:slideViewPr>
    <p:cSldViewPr snapToGrid="0">
      <p:cViewPr>
        <p:scale>
          <a:sx n="110" d="100"/>
          <a:sy n="110" d="100"/>
        </p:scale>
        <p:origin x="55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6040-8DD5-56C0-0500-97D22BDC1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02799-2FC4-A2C0-D2FE-2F3D8FBD5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05827-6071-81AB-997A-C479E59E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8013-D356-A16A-3BF5-95F4548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1DB50-3D8C-0CF9-826A-FA373D3B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7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2FCE-C16D-A542-9497-B6431AF3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52FA8-256E-4094-42E8-D19E7A466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8538B-C9E4-1942-E98E-309B1DF6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0AAD0-7881-5234-8C13-E125A76C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A00FD-7836-B1DC-44C0-C1BD54E0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3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6C881-AA36-B7BE-9C36-137FDAFD6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0B349-5F1F-8D1E-1195-6FA06AADE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2596E-8347-4337-6356-1C1332BB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2800-CBCF-5379-018E-7ABF2187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E59F-9E03-9DAD-3243-2D41723C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5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A72F-8BAB-120C-6A97-C199FEA4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BF5B9-E159-C695-FEB1-F23173257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3522D-9126-1C6F-2EF9-479D3293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A4A9C-CD40-DDB0-7868-46CB66BF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9F7BB-0E12-EBA3-8916-FA7D6757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6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343B-E3F3-68AA-D28C-C37CF678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4AFD3-D5DC-6F80-3904-C6013CC3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65A59-34F7-C984-5F2C-06F3E79EA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7ECA4-C203-04F1-556A-9A5AC089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38305-E884-B869-55C8-902071AE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1236-2F0D-F7F8-110C-0C9B1ABB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5F4F-A7A3-BBA9-1FF0-44D4D0EB2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F2B92-D572-4065-D2DB-07A92B591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351AC-1D0C-CB54-5B77-CF3E87E4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0A45B-F257-F72C-E80F-D9DB344B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C64C5-5321-9AC1-C438-FA18C2FC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7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E6CE-BC99-BCE8-47F3-84646C43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1DFC6-CE59-4DFF-F28A-CEFCE9E18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A2A05-C561-20F3-4E2F-A5040F9F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18540-3198-2958-4BBC-DC837C904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3607E-9896-2594-8628-F171EF2DE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BCF138-F303-C850-0681-FE2596AE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AEF3B2-1C27-B093-DCDB-ED3DB329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DE71B-86D6-6625-F8C3-65588951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5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01C9-44F6-D732-3A24-6F482638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82654A-1324-CC08-B24C-3421FD061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430CD-4A33-7EDB-14E0-AE185116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3D9CD-C4F5-291C-FE60-C0726A07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7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17116-BD0B-681E-7245-C53C8E07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A036D-A192-493D-8F25-EB91BB87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CC3AF-6957-369A-028D-CF880CB5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D2C9-09E3-AAFC-377F-67676466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E935-1CB7-31CD-BDBB-A893F60AC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23500-7C35-212B-A6F1-5356E448C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18DBD-3F87-8C47-FB33-CD296A4C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4755B-7635-4EE1-064E-81C2AE25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9E61C-856B-6EB1-2E06-CAA946BB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39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5D10-FACB-2576-4369-4C528D6D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C350D-A205-D58E-5E05-2F5A8F956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312F4-45D9-5183-3C94-250ED4E22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E1FEF-2D6E-3DD8-60DB-4E199019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6E6D4-1AE6-FC2F-9421-EA7A5513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CA8A7-8C35-0946-D88E-503707C6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4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E7334-679B-E260-3F74-CD1E6912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A7D15-D89C-8E9E-5296-915686E2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A4183-9CD0-63B8-285F-384FB3A1E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F0638-CB2C-8047-8960-A284313175E5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A3EC-748F-A5E2-90D3-8B3B847C1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0CD8-2EAC-0D44-64A8-6F004DA26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13433-5C44-B64C-AF49-E5856F8E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6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tif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tif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tif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tif"/><Relationship Id="rId7" Type="http://schemas.openxmlformats.org/officeDocument/2006/relationships/image" Target="../media/image36.pn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tif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2F4014-A83D-A8D3-EF82-D077701F459F}"/>
              </a:ext>
            </a:extLst>
          </p:cNvPr>
          <p:cNvSpPr txBox="1"/>
          <p:nvPr/>
        </p:nvSpPr>
        <p:spPr>
          <a:xfrm>
            <a:off x="859074" y="100584"/>
            <a:ext cx="10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08CF-9E49-E094-1DD0-3C5A660E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81" y="0"/>
            <a:ext cx="2464257" cy="175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8BB73-62F9-1492-87A9-769F4105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42" y="4890701"/>
            <a:ext cx="2129629" cy="1405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E5362-47DC-A554-C285-52CA96D9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492" y="4890701"/>
            <a:ext cx="1892806" cy="140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9ECED-BB64-A3AB-6A70-41A0CA13F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203" y="4890701"/>
            <a:ext cx="1939265" cy="1405265"/>
          </a:xfrm>
          <a:prstGeom prst="rect">
            <a:avLst/>
          </a:prstGeom>
        </p:spPr>
      </p:pic>
      <p:pic>
        <p:nvPicPr>
          <p:cNvPr id="10" name="Picture 9" descr="A picture containing sweet, ball&#10;&#10;Description automatically generated">
            <a:extLst>
              <a:ext uri="{FF2B5EF4-FFF2-40B4-BE49-F238E27FC236}">
                <a16:creationId xmlns:a16="http://schemas.microsoft.com/office/drawing/2014/main" id="{F6642180-5811-14B9-E138-FEC58684F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83" y="1754550"/>
            <a:ext cx="4068938" cy="3051702"/>
          </a:xfrm>
          <a:prstGeom prst="rect">
            <a:avLst/>
          </a:prstGeom>
        </p:spPr>
      </p:pic>
      <p:pic>
        <p:nvPicPr>
          <p:cNvPr id="12" name="Picture 11" descr="A picture containing colorful, decorated&#10;&#10;Description automatically generated">
            <a:extLst>
              <a:ext uri="{FF2B5EF4-FFF2-40B4-BE49-F238E27FC236}">
                <a16:creationId xmlns:a16="http://schemas.microsoft.com/office/drawing/2014/main" id="{1060FDAC-88FC-1FA7-FBD3-005A66A7E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427" y="1754550"/>
            <a:ext cx="4068936" cy="3051702"/>
          </a:xfrm>
          <a:prstGeom prst="rect">
            <a:avLst/>
          </a:prstGeom>
        </p:spPr>
      </p:pic>
      <p:pic>
        <p:nvPicPr>
          <p:cNvPr id="14" name="Picture 13" descr="A picture containing colorful, decorated&#10;&#10;Description automatically generated">
            <a:extLst>
              <a:ext uri="{FF2B5EF4-FFF2-40B4-BE49-F238E27FC236}">
                <a16:creationId xmlns:a16="http://schemas.microsoft.com/office/drawing/2014/main" id="{F42B6100-0DAE-2447-2EF3-74E9AA2B0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346" y="1754550"/>
            <a:ext cx="4068936" cy="3051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817759-3BDF-2590-CF14-536130010C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367" y="0"/>
            <a:ext cx="635000" cy="149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2A4AC8-9D0E-A652-FE99-067160181AFF}"/>
              </a:ext>
            </a:extLst>
          </p:cNvPr>
          <p:cNvSpPr txBox="1"/>
          <p:nvPr/>
        </p:nvSpPr>
        <p:spPr>
          <a:xfrm>
            <a:off x="5771234" y="1076190"/>
            <a:ext cx="78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A-T-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D7AA9-17EE-AF2B-752E-FB23221986B9}"/>
              </a:ext>
            </a:extLst>
          </p:cNvPr>
          <p:cNvSpPr txBox="1"/>
          <p:nvPr/>
        </p:nvSpPr>
        <p:spPr>
          <a:xfrm>
            <a:off x="5771234" y="749300"/>
            <a:ext cx="8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 A-T+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D25A00-DC94-5D6D-CD2A-7CF33C83AEA4}"/>
              </a:ext>
            </a:extLst>
          </p:cNvPr>
          <p:cNvSpPr txBox="1"/>
          <p:nvPr/>
        </p:nvSpPr>
        <p:spPr>
          <a:xfrm>
            <a:off x="5771234" y="399534"/>
            <a:ext cx="83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 A+T-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258A0-BFEA-37DE-4E06-9227C45F7B6B}"/>
              </a:ext>
            </a:extLst>
          </p:cNvPr>
          <p:cNvSpPr txBox="1"/>
          <p:nvPr/>
        </p:nvSpPr>
        <p:spPr>
          <a:xfrm>
            <a:off x="5771234" y="7380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 A+T+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8ECD8-B989-158F-501D-9C9CC504354D}"/>
              </a:ext>
            </a:extLst>
          </p:cNvPr>
          <p:cNvSpPr txBox="1"/>
          <p:nvPr/>
        </p:nvSpPr>
        <p:spPr>
          <a:xfrm>
            <a:off x="2459274" y="646579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ADD7F-7098-14E6-D1B5-EF1B7CCD2899}"/>
              </a:ext>
            </a:extLst>
          </p:cNvPr>
          <p:cNvSpPr txBox="1"/>
          <p:nvPr/>
        </p:nvSpPr>
        <p:spPr>
          <a:xfrm>
            <a:off x="5771234" y="646579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A47315-D2FE-6EFA-DB52-A39734AD1D06}"/>
              </a:ext>
            </a:extLst>
          </p:cNvPr>
          <p:cNvSpPr txBox="1"/>
          <p:nvPr/>
        </p:nvSpPr>
        <p:spPr>
          <a:xfrm>
            <a:off x="9188993" y="64886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</a:t>
            </a:r>
          </a:p>
        </p:txBody>
      </p:sp>
    </p:spTree>
    <p:extLst>
      <p:ext uri="{BB962C8B-B14F-4D97-AF65-F5344CB8AC3E}">
        <p14:creationId xmlns:p14="http://schemas.microsoft.com/office/powerpoint/2010/main" val="3355523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29259-9EF0-872C-87D9-995D1903B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0" r="10438" b="-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1BFF9-AE2B-E7C2-B767-9734770C6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57" r="10320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9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dot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8DA3EF05-EC86-95D3-6A10-E88BFDE44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1" r="10066" b="-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026016-A8E9-E9B8-94E5-4FFBF0F05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1" r="10137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2F4014-A83D-A8D3-EF82-D077701F459F}"/>
              </a:ext>
            </a:extLst>
          </p:cNvPr>
          <p:cNvSpPr txBox="1"/>
          <p:nvPr/>
        </p:nvSpPr>
        <p:spPr>
          <a:xfrm>
            <a:off x="859074" y="100584"/>
            <a:ext cx="10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Method1</a:t>
            </a:r>
          </a:p>
        </p:txBody>
      </p:sp>
      <p:pic>
        <p:nvPicPr>
          <p:cNvPr id="10" name="Picture 9" descr="A picture containing sweet, ball&#10;&#10;Description automatically generated">
            <a:extLst>
              <a:ext uri="{FF2B5EF4-FFF2-40B4-BE49-F238E27FC236}">
                <a16:creationId xmlns:a16="http://schemas.microsoft.com/office/drawing/2014/main" id="{F6642180-5811-14B9-E138-FEC58684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03" y="378948"/>
            <a:ext cx="2519239" cy="1889428"/>
          </a:xfrm>
          <a:prstGeom prst="rect">
            <a:avLst/>
          </a:prstGeom>
        </p:spPr>
      </p:pic>
      <p:pic>
        <p:nvPicPr>
          <p:cNvPr id="12" name="Picture 11" descr="A picture containing colorful, decorated&#10;&#10;Description automatically generated">
            <a:extLst>
              <a:ext uri="{FF2B5EF4-FFF2-40B4-BE49-F238E27FC236}">
                <a16:creationId xmlns:a16="http://schemas.microsoft.com/office/drawing/2014/main" id="{1060FDAC-88FC-1FA7-FBD3-005A66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320" y="309588"/>
            <a:ext cx="2519239" cy="1889429"/>
          </a:xfrm>
          <a:prstGeom prst="rect">
            <a:avLst/>
          </a:prstGeom>
        </p:spPr>
      </p:pic>
      <p:pic>
        <p:nvPicPr>
          <p:cNvPr id="14" name="Picture 13" descr="A picture containing colorful, decorated&#10;&#10;Description automatically generated">
            <a:extLst>
              <a:ext uri="{FF2B5EF4-FFF2-40B4-BE49-F238E27FC236}">
                <a16:creationId xmlns:a16="http://schemas.microsoft.com/office/drawing/2014/main" id="{F42B6100-0DAE-2447-2EF3-74E9AA2B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37" y="366114"/>
            <a:ext cx="2519239" cy="1889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817759-3BDF-2590-CF14-536130010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468" y="305142"/>
            <a:ext cx="635000" cy="149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2A4AC8-9D0E-A652-FE99-067160181AFF}"/>
              </a:ext>
            </a:extLst>
          </p:cNvPr>
          <p:cNvSpPr txBox="1"/>
          <p:nvPr/>
        </p:nvSpPr>
        <p:spPr>
          <a:xfrm>
            <a:off x="11178335" y="1381332"/>
            <a:ext cx="78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A-T-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D7AA9-17EE-AF2B-752E-FB23221986B9}"/>
              </a:ext>
            </a:extLst>
          </p:cNvPr>
          <p:cNvSpPr txBox="1"/>
          <p:nvPr/>
        </p:nvSpPr>
        <p:spPr>
          <a:xfrm>
            <a:off x="11178335" y="1054442"/>
            <a:ext cx="8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 A-T+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D25A00-DC94-5D6D-CD2A-7CF33C83AEA4}"/>
              </a:ext>
            </a:extLst>
          </p:cNvPr>
          <p:cNvSpPr txBox="1"/>
          <p:nvPr/>
        </p:nvSpPr>
        <p:spPr>
          <a:xfrm>
            <a:off x="11178335" y="704676"/>
            <a:ext cx="83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 A+T-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258A0-BFEA-37DE-4E06-9227C45F7B6B}"/>
              </a:ext>
            </a:extLst>
          </p:cNvPr>
          <p:cNvSpPr txBox="1"/>
          <p:nvPr/>
        </p:nvSpPr>
        <p:spPr>
          <a:xfrm>
            <a:off x="11178335" y="37894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 A+T+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8ECD8-B989-158F-501D-9C9CC504354D}"/>
              </a:ext>
            </a:extLst>
          </p:cNvPr>
          <p:cNvSpPr txBox="1"/>
          <p:nvPr/>
        </p:nvSpPr>
        <p:spPr>
          <a:xfrm>
            <a:off x="2065734" y="656996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ADD7F-7098-14E6-D1B5-EF1B7CCD2899}"/>
              </a:ext>
            </a:extLst>
          </p:cNvPr>
          <p:cNvSpPr txBox="1"/>
          <p:nvPr/>
        </p:nvSpPr>
        <p:spPr>
          <a:xfrm>
            <a:off x="5377694" y="656996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A47315-D2FE-6EFA-DB52-A39734AD1D06}"/>
              </a:ext>
            </a:extLst>
          </p:cNvPr>
          <p:cNvSpPr txBox="1"/>
          <p:nvPr/>
        </p:nvSpPr>
        <p:spPr>
          <a:xfrm>
            <a:off x="8795453" y="65928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D553DE-89D2-097C-7DD3-7219902464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11249" y="2175370"/>
            <a:ext cx="1624032" cy="13692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595F97-898A-6705-CFDE-C6F54BEF49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2591" y="2175370"/>
            <a:ext cx="1624032" cy="136924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23D432B-3255-77E1-E5A1-5DE6E221AF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311249" y="3682462"/>
            <a:ext cx="1624032" cy="136924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1A4122A-AD4F-E795-A7B2-4E8305F2C21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2591" y="3682462"/>
            <a:ext cx="1624032" cy="136924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472054-B955-77F5-1542-873A48E6AAC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311249" y="5189554"/>
            <a:ext cx="1624032" cy="136924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FF0F88C-C1B9-5187-620A-0F7FB4FF2D2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72591" y="5189554"/>
            <a:ext cx="1624032" cy="136924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EE29C97-F771-6ACE-B83B-C0BC9994FF6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591380" y="2175370"/>
            <a:ext cx="1624031" cy="136924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047FBA1-349F-BCA8-2B52-1E050AAD669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952722" y="2175370"/>
            <a:ext cx="1624031" cy="13692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866F8CD-9E5E-1BC7-30AE-BC6E0FDA0B1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591380" y="3682462"/>
            <a:ext cx="1624031" cy="136924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3FF8130-5459-008A-BE70-D987C9FCE23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3952722" y="3682462"/>
            <a:ext cx="1624031" cy="136924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AA45329-B70B-3D50-D5CB-BC59333CCC7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5591380" y="5189554"/>
            <a:ext cx="1624031" cy="136924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B0BECF4-C4B3-C74A-9BFE-F5F5404FB87D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3952722" y="5189554"/>
            <a:ext cx="1624031" cy="13692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CF7260E-FE67-A169-0F30-B44D078832D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883436" y="2169433"/>
            <a:ext cx="1624031" cy="13692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847477E-F87F-31F5-9940-87850A3BDF80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7244778" y="2169433"/>
            <a:ext cx="1624031" cy="13692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4E50AE5-2ECE-2444-82D4-0BBA05B98887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8883436" y="3676525"/>
            <a:ext cx="1624031" cy="13692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C644957-8361-F555-FF82-B3B83B372EF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7244778" y="3676525"/>
            <a:ext cx="1624031" cy="136924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B84CCAF-EB3E-77C3-6B63-D7C724D93FC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8883436" y="5183617"/>
            <a:ext cx="1624031" cy="136924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61C2DAC-4ABD-7B6D-B366-528AE6126896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7244778" y="5183617"/>
            <a:ext cx="1624031" cy="136924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6EABB35-FE55-9FDA-9A2A-D709F7A5804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60549" y="4147602"/>
            <a:ext cx="1524000" cy="635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5CCBEA1-A613-8DF8-CC45-FFB32E7560B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72124" y="3538674"/>
            <a:ext cx="1524000" cy="63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9D8EE5B-228A-145B-528F-0A1022B5D62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37399" y="4782602"/>
            <a:ext cx="1524000" cy="635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4C8431C-E196-ED85-FE19-AE5A5F1CB15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72124" y="5417602"/>
            <a:ext cx="1524000" cy="63500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DABAD01-1CA5-B370-90F2-A59E032A4157}"/>
              </a:ext>
            </a:extLst>
          </p:cNvPr>
          <p:cNvCxnSpPr/>
          <p:nvPr/>
        </p:nvCxnSpPr>
        <p:spPr>
          <a:xfrm>
            <a:off x="3957066" y="93697"/>
            <a:ext cx="0" cy="6670606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EE7B3-2EA1-F015-B801-0681E726A018}"/>
              </a:ext>
            </a:extLst>
          </p:cNvPr>
          <p:cNvCxnSpPr/>
          <p:nvPr/>
        </p:nvCxnSpPr>
        <p:spPr>
          <a:xfrm>
            <a:off x="7244778" y="83222"/>
            <a:ext cx="0" cy="6670606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8066AFD-AE82-8950-824B-5907CF7F527B}"/>
              </a:ext>
            </a:extLst>
          </p:cNvPr>
          <p:cNvSpPr txBox="1"/>
          <p:nvPr/>
        </p:nvSpPr>
        <p:spPr>
          <a:xfrm>
            <a:off x="11378653" y="5537439"/>
            <a:ext cx="55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A-T-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4B8CCA-6F6A-E031-825F-81963FB49815}"/>
              </a:ext>
            </a:extLst>
          </p:cNvPr>
          <p:cNvSpPr txBox="1"/>
          <p:nvPr/>
        </p:nvSpPr>
        <p:spPr>
          <a:xfrm>
            <a:off x="11353953" y="4897119"/>
            <a:ext cx="61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A-T+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BD8381-87E1-3B9D-7F13-EE53DA1E522B}"/>
              </a:ext>
            </a:extLst>
          </p:cNvPr>
          <p:cNvSpPr txBox="1"/>
          <p:nvPr/>
        </p:nvSpPr>
        <p:spPr>
          <a:xfrm>
            <a:off x="11350553" y="4269587"/>
            <a:ext cx="59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A+T-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45BB30-A7DB-3F25-2A63-9C5724BF1FA8}"/>
              </a:ext>
            </a:extLst>
          </p:cNvPr>
          <p:cNvSpPr txBox="1"/>
          <p:nvPr/>
        </p:nvSpPr>
        <p:spPr>
          <a:xfrm>
            <a:off x="11346764" y="3642776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A+T+</a:t>
            </a:r>
          </a:p>
        </p:txBody>
      </p:sp>
    </p:spTree>
    <p:extLst>
      <p:ext uri="{BB962C8B-B14F-4D97-AF65-F5344CB8AC3E}">
        <p14:creationId xmlns:p14="http://schemas.microsoft.com/office/powerpoint/2010/main" val="164829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B1FF2-2521-8259-016C-5A152BAF4530}"/>
              </a:ext>
            </a:extLst>
          </p:cNvPr>
          <p:cNvSpPr txBox="1"/>
          <p:nvPr/>
        </p:nvSpPr>
        <p:spPr>
          <a:xfrm>
            <a:off x="164592" y="100584"/>
            <a:ext cx="10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C0113-676B-C752-3C51-FE25251D2BA5}"/>
              </a:ext>
            </a:extLst>
          </p:cNvPr>
          <p:cNvSpPr txBox="1"/>
          <p:nvPr/>
        </p:nvSpPr>
        <p:spPr>
          <a:xfrm>
            <a:off x="5067608" y="1429234"/>
            <a:ext cx="78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A-T-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ED1CB-A704-03C9-1E97-63F0630DB9B1}"/>
              </a:ext>
            </a:extLst>
          </p:cNvPr>
          <p:cNvSpPr txBox="1"/>
          <p:nvPr/>
        </p:nvSpPr>
        <p:spPr>
          <a:xfrm>
            <a:off x="5067608" y="1102344"/>
            <a:ext cx="8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 A-T+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87A9F-1713-9FFA-2F98-A880540C2665}"/>
              </a:ext>
            </a:extLst>
          </p:cNvPr>
          <p:cNvSpPr txBox="1"/>
          <p:nvPr/>
        </p:nvSpPr>
        <p:spPr>
          <a:xfrm>
            <a:off x="5067608" y="752578"/>
            <a:ext cx="83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 A+T-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1A0DB-088B-7279-9ED6-14A08239FF36}"/>
              </a:ext>
            </a:extLst>
          </p:cNvPr>
          <p:cNvSpPr txBox="1"/>
          <p:nvPr/>
        </p:nvSpPr>
        <p:spPr>
          <a:xfrm>
            <a:off x="5067608" y="42685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 A+T+</a:t>
            </a:r>
          </a:p>
        </p:txBody>
      </p:sp>
      <p:pic>
        <p:nvPicPr>
          <p:cNvPr id="8" name="Picture 7" descr="A group of colorful candies&#10;&#10;Description automatically generated with low confidence">
            <a:extLst>
              <a:ext uri="{FF2B5EF4-FFF2-40B4-BE49-F238E27FC236}">
                <a16:creationId xmlns:a16="http://schemas.microsoft.com/office/drawing/2014/main" id="{A04CED30-4490-238C-9140-7AE24CE2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846"/>
            <a:ext cx="4060808" cy="3045606"/>
          </a:xfrm>
          <a:prstGeom prst="rect">
            <a:avLst/>
          </a:prstGeom>
        </p:spPr>
      </p:pic>
      <p:pic>
        <p:nvPicPr>
          <p:cNvPr id="10" name="Picture 9" descr="A picture containing colorful, decorated&#10;&#10;Description automatically generated">
            <a:extLst>
              <a:ext uri="{FF2B5EF4-FFF2-40B4-BE49-F238E27FC236}">
                <a16:creationId xmlns:a16="http://schemas.microsoft.com/office/drawing/2014/main" id="{0A773862-392B-255F-4EA4-DABFBFA4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2" y="1752846"/>
            <a:ext cx="4060808" cy="3045606"/>
          </a:xfrm>
          <a:prstGeom prst="rect">
            <a:avLst/>
          </a:prstGeom>
        </p:spPr>
      </p:pic>
      <p:pic>
        <p:nvPicPr>
          <p:cNvPr id="12" name="Picture 11" descr="A picture containing pencil&#10;&#10;Description automatically generated">
            <a:extLst>
              <a:ext uri="{FF2B5EF4-FFF2-40B4-BE49-F238E27FC236}">
                <a16:creationId xmlns:a16="http://schemas.microsoft.com/office/drawing/2014/main" id="{80D04D7D-4204-2CDC-8E3D-89ED1B086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76" y="1752846"/>
            <a:ext cx="4060808" cy="3045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4C50E-360A-458E-A165-229637871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705" y="0"/>
            <a:ext cx="783741" cy="1905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2209F7-3767-3F78-52B7-6061AFFE1050}"/>
              </a:ext>
            </a:extLst>
          </p:cNvPr>
          <p:cNvSpPr txBox="1"/>
          <p:nvPr/>
        </p:nvSpPr>
        <p:spPr>
          <a:xfrm>
            <a:off x="5065667" y="12068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5: </a:t>
            </a:r>
            <a:r>
              <a:rPr lang="en-US" dirty="0" err="1"/>
              <a:t>A_mid</a:t>
            </a:r>
            <a:r>
              <a:rPr lang="en-US" dirty="0"/>
              <a:t> or </a:t>
            </a:r>
            <a:r>
              <a:rPr lang="en-US" dirty="0" err="1"/>
              <a:t>T_mid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6191E-E671-9905-BE7D-6E28FA1F0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016" y="5061712"/>
            <a:ext cx="1778000" cy="127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BD65C2-251A-76A3-0F08-1D1C6156D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931" y="5061712"/>
            <a:ext cx="1816100" cy="1231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841333-D5ED-1EF3-C257-023B431E7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074" y="5036312"/>
            <a:ext cx="1879600" cy="1282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3BB03A-7FCC-6A20-8165-BBF2FF1D7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951" y="163664"/>
            <a:ext cx="2264284" cy="15891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354927-DAD1-7518-47E8-8C0771CE0F28}"/>
              </a:ext>
            </a:extLst>
          </p:cNvPr>
          <p:cNvSpPr txBox="1"/>
          <p:nvPr/>
        </p:nvSpPr>
        <p:spPr>
          <a:xfrm>
            <a:off x="1764792" y="646579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6EE82-02F8-CA40-F30B-F4537607F5E1}"/>
              </a:ext>
            </a:extLst>
          </p:cNvPr>
          <p:cNvSpPr txBox="1"/>
          <p:nvPr/>
        </p:nvSpPr>
        <p:spPr>
          <a:xfrm>
            <a:off x="5076752" y="646579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F7E1D-D511-840B-7435-9D204753544C}"/>
              </a:ext>
            </a:extLst>
          </p:cNvPr>
          <p:cNvSpPr txBox="1"/>
          <p:nvPr/>
        </p:nvSpPr>
        <p:spPr>
          <a:xfrm>
            <a:off x="8494511" y="64886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</a:t>
            </a:r>
          </a:p>
        </p:txBody>
      </p:sp>
    </p:spTree>
    <p:extLst>
      <p:ext uri="{BB962C8B-B14F-4D97-AF65-F5344CB8AC3E}">
        <p14:creationId xmlns:p14="http://schemas.microsoft.com/office/powerpoint/2010/main" val="411902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2819519-5127-D1A1-BD71-9B681CB2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37" y="167788"/>
            <a:ext cx="3291386" cy="6513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B1901-87CD-7E71-E670-ADC19F39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02" y="1838285"/>
            <a:ext cx="15240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8BC6C9-752C-5E4D-317C-257AB94BF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02" y="1229357"/>
            <a:ext cx="1524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86F8D-4D67-3EB2-768C-E0213C46B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602" y="2473285"/>
            <a:ext cx="15240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8FB60-CCCA-0D8A-27E2-30CB97DD1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602" y="3108285"/>
            <a:ext cx="1524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60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8D75CAE2-4F1A-245E-BC40-8CA2AA25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1C88CB-0A6D-0EED-658E-DAEF45EE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8452"/>
            <a:ext cx="7772400" cy="60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6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4109BE-BA4E-A1A8-1E08-0A7E02E5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29384" y="1346887"/>
            <a:ext cx="4353697" cy="3265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64AEB-14B1-0802-F524-1A3839A847D8}"/>
              </a:ext>
            </a:extLst>
          </p:cNvPr>
          <p:cNvSpPr txBox="1"/>
          <p:nvPr/>
        </p:nvSpPr>
        <p:spPr>
          <a:xfrm>
            <a:off x="9489989" y="475494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T_AD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148CFB-936E-0927-F440-30EAC83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97644" y="1346886"/>
            <a:ext cx="4353697" cy="3265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9531A5-7022-4DB3-117F-D0B6287A9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6392" y="1346885"/>
            <a:ext cx="4353697" cy="32652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BB4F2E-B2AC-CEAE-3564-3027C75BE8C4}"/>
              </a:ext>
            </a:extLst>
          </p:cNvPr>
          <p:cNvSpPr txBox="1"/>
          <p:nvPr/>
        </p:nvSpPr>
        <p:spPr>
          <a:xfrm>
            <a:off x="5770755" y="477588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T_MCI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7392-E367-84AE-E9CF-6F3CEEC94CCC}"/>
              </a:ext>
            </a:extLst>
          </p:cNvPr>
          <p:cNvSpPr txBox="1"/>
          <p:nvPr/>
        </p:nvSpPr>
        <p:spPr>
          <a:xfrm>
            <a:off x="2051521" y="47758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T_CN</a:t>
            </a:r>
          </a:p>
        </p:txBody>
      </p:sp>
    </p:spTree>
    <p:extLst>
      <p:ext uri="{BB962C8B-B14F-4D97-AF65-F5344CB8AC3E}">
        <p14:creationId xmlns:p14="http://schemas.microsoft.com/office/powerpoint/2010/main" val="249040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4109BE-BA4E-A1A8-1E08-0A7E02E5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29384" y="1346887"/>
            <a:ext cx="4353697" cy="3265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64AEB-14B1-0802-F524-1A3839A847D8}"/>
              </a:ext>
            </a:extLst>
          </p:cNvPr>
          <p:cNvSpPr txBox="1"/>
          <p:nvPr/>
        </p:nvSpPr>
        <p:spPr>
          <a:xfrm>
            <a:off x="9489989" y="475494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148CFB-936E-0927-F440-30EAC83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97644" y="1346886"/>
            <a:ext cx="4353697" cy="3265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9531A5-7022-4DB3-117F-D0B6287A9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6392" y="1346885"/>
            <a:ext cx="4353697" cy="32652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BB4F2E-B2AC-CEAE-3564-3027C75BE8C4}"/>
              </a:ext>
            </a:extLst>
          </p:cNvPr>
          <p:cNvSpPr txBox="1"/>
          <p:nvPr/>
        </p:nvSpPr>
        <p:spPr>
          <a:xfrm>
            <a:off x="5770755" y="477588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A_MCI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7392-E367-84AE-E9CF-6F3CEEC94CCC}"/>
              </a:ext>
            </a:extLst>
          </p:cNvPr>
          <p:cNvSpPr txBox="1"/>
          <p:nvPr/>
        </p:nvSpPr>
        <p:spPr>
          <a:xfrm>
            <a:off x="2051521" y="47758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A_CN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9EA1B-1A31-5A8F-F938-BF25CB25B9C8}"/>
              </a:ext>
            </a:extLst>
          </p:cNvPr>
          <p:cNvSpPr txBox="1"/>
          <p:nvPr/>
        </p:nvSpPr>
        <p:spPr>
          <a:xfrm>
            <a:off x="1162493" y="73719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ea"/>
              </a:rPr>
              <a:t>Fix the range next time!</a:t>
            </a:r>
          </a:p>
        </p:txBody>
      </p:sp>
    </p:spTree>
    <p:extLst>
      <p:ext uri="{BB962C8B-B14F-4D97-AF65-F5344CB8AC3E}">
        <p14:creationId xmlns:p14="http://schemas.microsoft.com/office/powerpoint/2010/main" val="380493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4BF81-37AC-4B92-5970-50FE3161E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7" r="10090" b="-1"/>
          <a:stretch/>
        </p:blipFill>
        <p:spPr>
          <a:xfrm>
            <a:off x="6148750" y="643467"/>
            <a:ext cx="5372099" cy="5571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613B6C-E364-270C-179A-F412A64E5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6" r="10162" b="-1"/>
          <a:stretch/>
        </p:blipFill>
        <p:spPr>
          <a:xfrm>
            <a:off x="67115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10636</TotalTime>
  <Words>109</Words>
  <Application>Microsoft Macintosh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Enze</dc:creator>
  <cp:lastModifiedBy>Xu Enze</cp:lastModifiedBy>
  <cp:revision>10</cp:revision>
  <dcterms:created xsi:type="dcterms:W3CDTF">2022-09-30T16:57:06Z</dcterms:created>
  <dcterms:modified xsi:type="dcterms:W3CDTF">2022-10-10T16:13:53Z</dcterms:modified>
</cp:coreProperties>
</file>